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6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inaina Natasha (NQ1) Anglian Community Enterprise Interest Com" userId="5fb61f4a-e7ce-4f77-819a-b19bf072ec7e" providerId="ADAL" clId="{19AFFDCF-E415-4F7B-8B4A-4CA210F5C36A}"/>
    <pc:docChg chg="mod">
      <pc:chgData name="Wainaina Natasha (NQ1) Anglian Community Enterprise Interest Com" userId="5fb61f4a-e7ce-4f77-819a-b19bf072ec7e" providerId="ADAL" clId="{19AFFDCF-E415-4F7B-8B4A-4CA210F5C36A}" dt="2021-02-12T13:32:11.203" v="0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1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9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0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6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2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5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5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0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56BC-1798-409A-A886-628A5D8ABDC4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A5AF-10A9-4B16-818D-FD173067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7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 rot="5400000">
            <a:off x="2151736" y="3806810"/>
            <a:ext cx="972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538704" y="4464985"/>
            <a:ext cx="1380202" cy="1008112"/>
          </a:xfrm>
          <a:prstGeom prst="roundRect">
            <a:avLst>
              <a:gd name="adj" fmla="val 8421"/>
            </a:avLst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1270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Referred back to GP or secondary care or other professional as appropriate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388496" y="3806810"/>
            <a:ext cx="1584176" cy="113804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Next steps</a:t>
            </a:r>
          </a:p>
          <a:p>
            <a:pPr algn="ctr"/>
            <a:r>
              <a:rPr lang="en-GB" sz="1100" dirty="0"/>
              <a:t>1:1s</a:t>
            </a:r>
            <a:br>
              <a:rPr lang="en-GB" sz="1100" dirty="0"/>
            </a:br>
            <a:r>
              <a:rPr lang="en-GB" sz="1100" dirty="0"/>
              <a:t>Multi Disciplinary Team input </a:t>
            </a:r>
          </a:p>
          <a:p>
            <a:pPr algn="ctr"/>
            <a:r>
              <a:rPr lang="en-GB" sz="1100" dirty="0"/>
              <a:t>Support groups</a:t>
            </a:r>
            <a:endParaRPr lang="en-GB" sz="1100" dirty="0">
              <a:latin typeface="Arial Narrow" panose="020B0606020202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88496" y="5338728"/>
            <a:ext cx="1584176" cy="6657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Discharge to self manage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345652"/>
            <a:ext cx="5074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spc="-150" dirty="0">
                <a:solidFill>
                  <a:srgbClr val="002060"/>
                </a:solidFill>
              </a:rPr>
              <a:t>ACE Pain Management Pathway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818501"/>
            <a:ext cx="111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pc="-150" dirty="0">
                <a:solidFill>
                  <a:srgbClr val="0070C0"/>
                </a:solidFill>
              </a:rPr>
              <a:t>March 2020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03648" y="236138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79512" y="1821040"/>
            <a:ext cx="1368152" cy="93610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149987" dist="1270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Referral into </a:t>
            </a:r>
            <a:br>
              <a:rPr lang="en-GB" sz="1100" dirty="0">
                <a:latin typeface="Arial Narrow" panose="020B0606020202030204" pitchFamily="34" charset="0"/>
              </a:rPr>
            </a:br>
            <a:r>
              <a:rPr lang="en-GB" sz="1100" dirty="0">
                <a:latin typeface="Arial Narrow" panose="020B0606020202030204" pitchFamily="34" charset="0"/>
              </a:rPr>
              <a:t>Pain Management Service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23728" y="237295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763688" y="1821041"/>
            <a:ext cx="423664" cy="216905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49987" dist="635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1200" b="1" spc="-300" dirty="0">
                <a:solidFill>
                  <a:srgbClr val="002060"/>
                </a:solidFill>
                <a:latin typeface="Arial Narrow" panose="020B0606020202030204" pitchFamily="34" charset="0"/>
              </a:rPr>
              <a:t>ACE GATEWAY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97247" y="4120251"/>
            <a:ext cx="1352403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Awaiting medical examinations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03537" y="203706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97840" y="203706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163577" y="1821040"/>
            <a:ext cx="1200511" cy="43204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Red flags</a:t>
            </a:r>
            <a:br>
              <a:rPr lang="en-GB" sz="11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GB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cleared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031184" y="3473122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039055" y="4262387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352384" y="4293006"/>
            <a:ext cx="288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491124" y="1821040"/>
            <a:ext cx="1440160" cy="1488829"/>
          </a:xfrm>
          <a:prstGeom prst="roundRect">
            <a:avLst>
              <a:gd name="adj" fmla="val 7047"/>
            </a:avLst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1270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Arial Narrow" panose="020B0606020202030204" pitchFamily="34" charset="0"/>
              </a:rPr>
              <a:t>Triage by clinician</a:t>
            </a:r>
          </a:p>
          <a:p>
            <a:pPr algn="ctr"/>
            <a:endParaRPr lang="en-GB" sz="1100" dirty="0">
              <a:latin typeface="Arial Narrow" panose="020B0606020202030204" pitchFamily="34" charset="0"/>
            </a:endParaRPr>
          </a:p>
          <a:p>
            <a:pPr algn="ctr"/>
            <a:r>
              <a:rPr lang="en-GB" sz="1100" dirty="0">
                <a:latin typeface="Arial Narrow" panose="020B0606020202030204" pitchFamily="34" charset="0"/>
              </a:rPr>
              <a:t>All red flags have been</a:t>
            </a:r>
            <a:r>
              <a:rPr lang="en-GB" sz="1100" b="1" dirty="0">
                <a:latin typeface="Arial Narrow" panose="020B0606020202030204" pitchFamily="34" charset="0"/>
              </a:rPr>
              <a:t> </a:t>
            </a:r>
            <a:r>
              <a:rPr lang="en-GB" sz="1100" dirty="0">
                <a:latin typeface="Arial Narrow" panose="020B0606020202030204" pitchFamily="34" charset="0"/>
              </a:rPr>
              <a:t>ruled out by referrer and all medical examinations concluded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05121" y="3680850"/>
            <a:ext cx="843246" cy="43204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Red flags identified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192180" y="2359220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192180" y="4081715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192180" y="5149061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580112" y="2565454"/>
            <a:ext cx="1584176" cy="1331420"/>
          </a:xfrm>
          <a:prstGeom prst="roundRect">
            <a:avLst>
              <a:gd name="adj" fmla="val 8342"/>
            </a:avLst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Those referred via spinal MDT and identified for pain consultant will be simultaneously listed for pain consultant and pain seminar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80112" y="4279146"/>
            <a:ext cx="1584176" cy="6657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Pain procedures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580112" y="5338728"/>
            <a:ext cx="1584176" cy="6657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Discharge to self manage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580112" y="1821040"/>
            <a:ext cx="1584176" cy="43204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149987" dist="8890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 Narrow" panose="020B0606020202030204" pitchFamily="34" charset="0"/>
              </a:rPr>
              <a:t>Pain seminar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172584" y="2055536"/>
            <a:ext cx="1008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7326400" y="2904715"/>
            <a:ext cx="1692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000564" y="5149061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773373" y="4004513"/>
            <a:ext cx="180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863373" y="4081715"/>
            <a:ext cx="504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170806" y="4589769"/>
            <a:ext cx="216000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CE LOGO - High 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96" y="273410"/>
            <a:ext cx="1427071" cy="54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>
            <a:off x="1763688" y="4552299"/>
            <a:ext cx="0" cy="48600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763688" y="5052168"/>
            <a:ext cx="775016" cy="0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NEL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saraldridge</dc:creator>
  <cp:lastModifiedBy>Wainaina Natasha (NQ1) Anglian Community Enterprise Interest Com</cp:lastModifiedBy>
  <cp:revision>7</cp:revision>
  <dcterms:created xsi:type="dcterms:W3CDTF">2020-03-09T16:01:44Z</dcterms:created>
  <dcterms:modified xsi:type="dcterms:W3CDTF">2021-02-12T13:32:22Z</dcterms:modified>
</cp:coreProperties>
</file>